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61" r:id="rId6"/>
    <p:sldId id="267" r:id="rId7"/>
    <p:sldId id="268" r:id="rId8"/>
    <p:sldId id="263" r:id="rId9"/>
    <p:sldId id="269" r:id="rId10"/>
    <p:sldId id="262" r:id="rId11"/>
    <p:sldId id="264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29" autoAdjust="0"/>
    <p:restoredTop sz="94660"/>
  </p:normalViewPr>
  <p:slideViewPr>
    <p:cSldViewPr>
      <p:cViewPr varScale="1">
        <p:scale>
          <a:sx n="68" d="100"/>
          <a:sy n="68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D01EC1-FEB2-4BEC-8814-B4413D8F5471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6725D-D9E3-4D50-8C71-442ED7F7CBC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6725D-D9E3-4D50-8C71-442ED7F7CBC6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4008" y="0"/>
            <a:ext cx="3600400" cy="216024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Определение степени экологического загрязнения почвы с помощью биотеста.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1999" y="2348880"/>
            <a:ext cx="3471169" cy="3600400"/>
          </a:xfrm>
        </p:spPr>
        <p:txBody>
          <a:bodyPr/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«Я утверждаю, что все рождающееся от земли </a:t>
            </a:r>
          </a:p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живет за счет земли и земной влаги, и в каком состоянии находятся эта земля и влага, в таком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состоянии находится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и растение»</a:t>
            </a:r>
          </a:p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 Гиппократ </a:t>
            </a:r>
          </a:p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13" y="430560"/>
            <a:ext cx="4470581" cy="5472608"/>
          </a:xfrm>
          <a:prstGeom prst="rect">
            <a:avLst/>
          </a:prstGeom>
          <a:solidFill>
            <a:srgbClr val="8064A2">
              <a:lumMod val="60000"/>
              <a:lumOff val="4000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2957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352928" cy="3508977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Цель исследования: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провести биотестирование почвы и выявить отличия влияния на растения почв с различной загрязненностью.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Тест объект: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кресс-салат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Предмет исследования: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почва (поверхностный слой)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Задачи исследования:</a:t>
            </a:r>
          </a:p>
          <a:p>
            <a:pPr marL="6858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1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. Узнать историю происхождения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кресс-салата.</a:t>
            </a:r>
          </a:p>
          <a:p>
            <a:pPr marL="6858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2. Прорастить кресс-салат в почвах с различной загрязненностью.</a:t>
            </a:r>
          </a:p>
          <a:p>
            <a:pPr marL="6858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3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. Проследить влияние состава почвы на всхожесть и рост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кресс-  </a:t>
            </a:r>
          </a:p>
          <a:p>
            <a:pPr marL="6858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салата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marL="6858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4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. Проанализировать полученные данные.</a:t>
            </a:r>
          </a:p>
          <a:p>
            <a:pPr marL="6858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5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. Сделать выводы о влиянии различных условий на развитие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растений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505200"/>
            <a:ext cx="4248471" cy="2876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0543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39952" y="692696"/>
            <a:ext cx="4545069" cy="5832648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Проблема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: плодородие земли, свет и тепло влияет на развитие растений, а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расте-ния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являются продуктом питания для человека.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Гипотеза: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выявление наиболее чувствительных тест-систем позволит определить загрязненность почв с повышенным содержанием тяжёлых металлов.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Практическая значимость: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результатами исследования может воспользоваться местное население для определения степени загрязнен-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ности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почв. В ходе работы было описано три вида почв.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Актуальность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: год от года увеличивается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антропо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-генное воздействие на окружающую среду, в том числе и на почву.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946439"/>
            <a:ext cx="3528391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0415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3456502" cy="74515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Кресс-салат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764704"/>
            <a:ext cx="4535688" cy="5500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119" y="1196752"/>
            <a:ext cx="3312368" cy="2434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363" y="3883819"/>
            <a:ext cx="3284124" cy="2380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2614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4464496" cy="8171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Практическая часть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5661248"/>
            <a:ext cx="6777317" cy="576064"/>
          </a:xfrm>
        </p:spPr>
        <p:txBody>
          <a:bodyPr>
            <a:normAutofit fontScale="77500" lnSpcReduction="20000"/>
          </a:bodyPr>
          <a:lstStyle/>
          <a:p>
            <a:pPr marL="68580" indent="0">
              <a:buNone/>
            </a:pPr>
            <a:r>
              <a:rPr lang="ru-RU" sz="2300" dirty="0">
                <a:solidFill>
                  <a:schemeClr val="accent1">
                    <a:lumMod val="75000"/>
                  </a:schemeClr>
                </a:solidFill>
              </a:rPr>
              <a:t>1 – универсальный грунт для растений, 2-почва, взятая у дороги, 3 – огородная почва</a:t>
            </a: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4784"/>
            <a:ext cx="6984776" cy="4030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0839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00100" y="2663190"/>
          <a:ext cx="7500992" cy="2337445"/>
        </p:xfrm>
        <a:graphic>
          <a:graphicData uri="http://schemas.openxmlformats.org/drawingml/2006/table">
            <a:tbl>
              <a:tblPr/>
              <a:tblGrid>
                <a:gridCol w="1875248"/>
                <a:gridCol w="1875248"/>
                <a:gridCol w="1875248"/>
                <a:gridCol w="1875248"/>
              </a:tblGrid>
              <a:tr h="8652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Окраска почвы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Сод-ние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перегноя, 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Окраска почвы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Сод-ние перегноя, %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907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Очень черная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10-15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Серая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2-4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907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Черная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7-10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Светло-серая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1-2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907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Темно-серая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4-7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Белесая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0,5-1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000100" y="928670"/>
            <a:ext cx="7143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 содержании перегноя судили по её окраске, руководствуясь шкалой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857224" y="785794"/>
            <a:ext cx="77867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Определение показателя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Фото08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2155366" y="460335"/>
            <a:ext cx="4269313" cy="657411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621" y="5445224"/>
            <a:ext cx="6777317" cy="864096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Отсчет семян кресс-салата, их посадка в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 почву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3"/>
            <a:ext cx="392072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8713" y="990212"/>
            <a:ext cx="3744416" cy="3638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4356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Проростки на 5 день</a:t>
            </a:r>
            <a:endParaRPr lang="ru-RU" dirty="0"/>
          </a:p>
        </p:txBody>
      </p:sp>
      <p:pic>
        <p:nvPicPr>
          <p:cNvPr id="4" name="Содержимое 3" descr="Фото07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2214554"/>
            <a:ext cx="7000924" cy="4071966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6930" y="5805264"/>
            <a:ext cx="6777317" cy="648072"/>
          </a:xfrm>
        </p:spPr>
        <p:txBody>
          <a:bodyPr/>
          <a:lstStyle/>
          <a:p>
            <a:pPr marL="68580" indent="0">
              <a:buNone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Измерение длины ростков, 8 день</a:t>
            </a: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980727"/>
            <a:ext cx="7128792" cy="4512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0230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15416"/>
            <a:ext cx="7024744" cy="217066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Сравнительная характеристика </a:t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средней длины ростков на 2, 4, 6, 8 дни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6073" y="1844824"/>
            <a:ext cx="767911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7879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024744" cy="829896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Заключение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7992888" cy="511256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Наиболее благоприятными оказались пробы почвы, взятые в огороде и в грунте из магазина.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 грунте из магазина наблюдается наибольшая длина ростков, а в огородной почве – наибольшая всхожесть семян.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Неблагоприятной оказались пробы почвы, взятые около дороги по ул. Тукая, по которой  проходят маршруты городских автобусов, служебных и личных автомобилей.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083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189</TotalTime>
  <Words>351</Words>
  <Application>Microsoft Office PowerPoint</Application>
  <PresentationFormat>Экран (4:3)</PresentationFormat>
  <Paragraphs>48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Остин</vt:lpstr>
      <vt:lpstr>Определение степени экологического загрязнения почвы с помощью биотеста.</vt:lpstr>
      <vt:lpstr>Слайд 2</vt:lpstr>
      <vt:lpstr>Слайд 3</vt:lpstr>
      <vt:lpstr>Кресс-салат</vt:lpstr>
      <vt:lpstr>Практическая часть</vt:lpstr>
      <vt:lpstr>Слайд 6</vt:lpstr>
      <vt:lpstr>Слайд 7</vt:lpstr>
      <vt:lpstr>Слайд 8</vt:lpstr>
      <vt:lpstr>Проростки на 5 день</vt:lpstr>
      <vt:lpstr>Слайд 10</vt:lpstr>
      <vt:lpstr>Сравнительная характеристика  средней длины ростков на 2, 4, 6, 8 дни</vt:lpstr>
      <vt:lpstr>Заключение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Определение степени экологического загрязнения почвы с помощью биотеста.</dc:title>
  <dc:creator>111</dc:creator>
  <cp:lastModifiedBy>Альбина</cp:lastModifiedBy>
  <cp:revision>17</cp:revision>
  <dcterms:created xsi:type="dcterms:W3CDTF">2015-12-09T10:37:25Z</dcterms:created>
  <dcterms:modified xsi:type="dcterms:W3CDTF">2015-12-10T17:25:32Z</dcterms:modified>
</cp:coreProperties>
</file>